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kv" ContentType="video/unknown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3" r:id="rId2"/>
    <p:sldId id="256" r:id="rId3"/>
    <p:sldId id="259" r:id="rId4"/>
    <p:sldId id="261" r:id="rId5"/>
    <p:sldId id="258" r:id="rId6"/>
    <p:sldId id="257" r:id="rId7"/>
    <p:sldId id="262" r:id="rId8"/>
    <p:sldId id="260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8387" autoAdjust="0"/>
    <p:restoredTop sz="94660"/>
  </p:normalViewPr>
  <p:slideViewPr>
    <p:cSldViewPr snapToGrid="0" showGuides="1">
      <p:cViewPr varScale="1">
        <p:scale>
          <a:sx n="123" d="100"/>
          <a:sy n="123" d="100"/>
        </p:scale>
        <p:origin x="1373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2.png>
</file>

<file path=ppt/media/image3.png>
</file>

<file path=ppt/media/image4.png>
</file>

<file path=ppt/media/media1.mkv>
</file>

<file path=ppt/media/media2.mk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 smtClean="0"/>
              <a:t>Titelmasterformat durch Klicken bearbeiten</a:t>
            </a:r>
            <a:endParaRPr lang="en-US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 smtClean="0"/>
              <a:t>Formatvorlage des Untertitelmasters durch Klicken bearbeiten</a:t>
            </a:r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C1C9BE-CDBF-4FFE-B26C-C7281DC910D8}" type="datetimeFigureOut">
              <a:rPr lang="en-US" smtClean="0"/>
              <a:t>3/4/2020</a:t>
            </a:fld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5BBC70-E5F9-4C1C-BB98-88FDD82A8AF8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51202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en-US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C1C9BE-CDBF-4FFE-B26C-C7281DC910D8}" type="datetimeFigureOut">
              <a:rPr lang="en-US" smtClean="0"/>
              <a:t>3/4/2020</a:t>
            </a:fld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5BBC70-E5F9-4C1C-BB98-88FDD82A8AF8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804271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 smtClean="0"/>
              <a:t>Titelmasterformat durch Klicken bearbeiten</a:t>
            </a:r>
            <a:endParaRPr lang="en-US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C1C9BE-CDBF-4FFE-B26C-C7281DC910D8}" type="datetimeFigureOut">
              <a:rPr lang="en-US" smtClean="0"/>
              <a:t>3/4/2020</a:t>
            </a:fld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5BBC70-E5F9-4C1C-BB98-88FDD82A8AF8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73169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en-US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C1C9BE-CDBF-4FFE-B26C-C7281DC910D8}" type="datetimeFigureOut">
              <a:rPr lang="en-US" smtClean="0"/>
              <a:t>3/4/2020</a:t>
            </a:fld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5BBC70-E5F9-4C1C-BB98-88FDD82A8AF8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916861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 smtClean="0"/>
              <a:t>Titelmasterformat durch Klicken bearbeiten</a:t>
            </a:r>
            <a:endParaRPr lang="en-US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smtClean="0"/>
              <a:t>Formatvorlagen des Textmasters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C1C9BE-CDBF-4FFE-B26C-C7281DC910D8}" type="datetimeFigureOut">
              <a:rPr lang="en-US" smtClean="0"/>
              <a:t>3/4/2020</a:t>
            </a:fld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5BBC70-E5F9-4C1C-BB98-88FDD82A8AF8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91655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en-US"/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/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C1C9BE-CDBF-4FFE-B26C-C7281DC910D8}" type="datetimeFigureOut">
              <a:rPr lang="en-US" smtClean="0"/>
              <a:t>3/4/2020</a:t>
            </a:fld>
            <a:endParaRPr lang="en-US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5BBC70-E5F9-4C1C-BB98-88FDD82A8AF8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44204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en-US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Formatvorlagen des Textmasters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/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Formatvorlagen des Textmasters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/>
          </a:p>
        </p:txBody>
      </p:sp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C1C9BE-CDBF-4FFE-B26C-C7281DC910D8}" type="datetimeFigureOut">
              <a:rPr lang="en-US" smtClean="0"/>
              <a:t>3/4/2020</a:t>
            </a:fld>
            <a:endParaRPr lang="en-US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5BBC70-E5F9-4C1C-BB98-88FDD82A8AF8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90327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en-US"/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C1C9BE-CDBF-4FFE-B26C-C7281DC910D8}" type="datetimeFigureOut">
              <a:rPr lang="en-US" smtClean="0"/>
              <a:t>3/4/2020</a:t>
            </a:fld>
            <a:endParaRPr lang="en-US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5BBC70-E5F9-4C1C-BB98-88FDD82A8AF8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534605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C1C9BE-CDBF-4FFE-B26C-C7281DC910D8}" type="datetimeFigureOut">
              <a:rPr lang="en-US" smtClean="0"/>
              <a:t>3/4/2020</a:t>
            </a:fld>
            <a:endParaRPr lang="en-US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5BBC70-E5F9-4C1C-BB98-88FDD82A8AF8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830212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 smtClean="0"/>
              <a:t>Titelmasterformat durch Klicken bearbeiten</a:t>
            </a:r>
            <a:endParaRPr lang="en-US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 smtClean="0"/>
              <a:t>Formatvorlagen des Textmasters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C1C9BE-CDBF-4FFE-B26C-C7281DC910D8}" type="datetimeFigureOut">
              <a:rPr lang="en-US" smtClean="0"/>
              <a:t>3/4/2020</a:t>
            </a:fld>
            <a:endParaRPr lang="en-US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5BBC70-E5F9-4C1C-BB98-88FDD82A8AF8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17202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 smtClean="0"/>
              <a:t>Titelmasterformat durch Klicken bearbeiten</a:t>
            </a:r>
            <a:endParaRPr lang="en-US"/>
          </a:p>
        </p:txBody>
      </p:sp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 smtClean="0"/>
              <a:t>Formatvorlagen des Textmasters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C1C9BE-CDBF-4FFE-B26C-C7281DC910D8}" type="datetimeFigureOut">
              <a:rPr lang="en-US" smtClean="0"/>
              <a:t>3/4/2020</a:t>
            </a:fld>
            <a:endParaRPr lang="en-US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5BBC70-E5F9-4C1C-BB98-88FDD82A8AF8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91267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 smtClean="0"/>
              <a:t>Titelmasterformat durch Klicken bearbeiten</a:t>
            </a:r>
            <a:endParaRPr lang="en-US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5C1C9BE-CDBF-4FFE-B26C-C7281DC910D8}" type="datetimeFigureOut">
              <a:rPr lang="en-US" smtClean="0"/>
              <a:t>3/4/2020</a:t>
            </a:fld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45BBC70-E5F9-4C1C-BB98-88FDD82A8AF8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05718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kv"/><Relationship Id="rId1" Type="http://schemas.microsoft.com/office/2007/relationships/media" Target="../media/media1.mkv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kv"/><Relationship Id="rId1" Type="http://schemas.microsoft.com/office/2007/relationships/media" Target="../media/media1.mkv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kv"/><Relationship Id="rId1" Type="http://schemas.microsoft.com/office/2007/relationships/media" Target="../media/media2.mkv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kv"/><Relationship Id="rId1" Type="http://schemas.microsoft.com/office/2007/relationships/media" Target="../media/media2.mkv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856036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6557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jump AL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Rechteck 2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37262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0" presetClass="entr" presetSubtype="0" fill="hold" grpId="0" nodeType="afterEffect">
                                  <p:stCondLst>
                                    <p:cond delay="80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1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  <p:bldLst>
      <p:bldP spid="3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jump AL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Rechteck 2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46511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0" presetClass="entr" presetSubtype="0" fill="hold" grpId="0" nodeType="afterEffect">
                                  <p:stCondLst>
                                    <p:cond delay="80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1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  <p:bldLst>
      <p:bldP spid="3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73427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throw AAL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Rechteck 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63075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0" presetClass="entr" presetSubtype="0" fill="hold" grpId="0" nodeType="afterEffect">
                                  <p:stCondLst>
                                    <p:cond delay="50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1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  <p:bldLst>
      <p:bldP spid="5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throw AAL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Rechteck 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23564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0" presetClass="entr" presetSubtype="0" fill="hold" grpId="0" nodeType="afterEffect">
                                  <p:stCondLst>
                                    <p:cond delay="50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1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  <p:bldLst>
      <p:bldP spid="5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15817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Breitbild</PresentationFormat>
  <Paragraphs>0</Paragraphs>
  <Slides>8</Slides>
  <Notes>0</Notes>
  <HiddenSlides>0</HiddenSlides>
  <MMClips>4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8</vt:i4>
      </vt:variant>
    </vt:vector>
  </HeadingPairs>
  <TitlesOfParts>
    <vt:vector size="12" baseType="lpstr">
      <vt:lpstr>Arial</vt:lpstr>
      <vt:lpstr>Calibri</vt:lpstr>
      <vt:lpstr>Calibri Light</vt:lpstr>
      <vt:lpstr>Office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Domberg, Andreas</dc:creator>
  <cp:lastModifiedBy>Domberg, Andreas</cp:lastModifiedBy>
  <cp:revision>5</cp:revision>
  <dcterms:created xsi:type="dcterms:W3CDTF">2020-03-04T09:49:51Z</dcterms:created>
  <dcterms:modified xsi:type="dcterms:W3CDTF">2020-03-04T10:42:36Z</dcterms:modified>
</cp:coreProperties>
</file>

<file path=docProps/thumbnail.jpeg>
</file>